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3" r:id="rId4"/>
    <p:sldId id="271" r:id="rId5"/>
    <p:sldId id="272" r:id="rId6"/>
    <p:sldId id="270" r:id="rId7"/>
    <p:sldId id="264" r:id="rId8"/>
    <p:sldId id="274" r:id="rId9"/>
    <p:sldId id="275" r:id="rId10"/>
    <p:sldId id="276" r:id="rId11"/>
    <p:sldId id="277" r:id="rId12"/>
    <p:sldId id="278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ASfsKKwET0FPajAJQqu6TQ==" hashData="eLSD++rBdP3EV0K5ugE1D5QCfQD/sPTm8YEibG+jZrbP5D4faBXsGwALQQKAUL+zL/djiTH5wcJ6ak+S5yx12Q=="/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AC222FE-ADFD-4408-BFB3-B88E0AD716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833BBAB-394A-42CB-9F50-01811CAE01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8EC884-6DCB-4B5B-8B82-6285A01A0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641E4D-15F8-4F4B-8825-1E7D51979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65B19B-7975-4281-BA2B-38EA478E7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566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0FFA2B-945C-444D-A42A-430254AE4A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59EABA-7170-44D5-94C4-5E210D586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97E0AA-885D-4CE3-85DB-DA7E2E111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3DECC2-721E-4C15-BC20-8B9129C0F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38E8CB8-58C9-4CDB-BE7C-6B61A8750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52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768C5228-3F43-44E1-A7F6-391D5C6FCD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1C9CDC2-278F-435D-B06D-4D86FC12E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83205D-66D3-4553-846B-CE89A3886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93EDAB-CC01-4275-972B-25F8A6EC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0D9761-340D-4191-8DBE-23CFE5CA4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94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78534F3-FF21-4F41-A5C0-D91C6926A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A31315-5A13-4795-B225-BBB177982D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4AE13A-CBF3-4376-B6FD-16CD05432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B7CB0D-1F84-4A4D-9A0B-3D7A70B96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472721F-F4D2-4F73-B376-2211BD9C3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58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8DFA2C-F8A9-41B6-B182-5E6B7FB80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086122A-5F7A-43C8-9CD7-B27AEBF43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E10ADB-9570-4B71-BEA1-A23DE95E0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42101AE-B7C5-4A56-98CC-C688F611B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3E8992-6A0E-44AA-8C53-D201693E4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05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D4160F-B7DE-4034-B92F-924A53D9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2A9EFC0-2EFA-4D11-A011-AE72F8206E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CC1A23C-39A2-479F-BDAF-63D7CD067F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3256E4-C2F3-4BC5-923C-3E50DA66A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1532CC-F0FE-4CCE-B885-F583F3A05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DD350E-929E-4DB6-846E-70BE7B4A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204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77A96A-D7C9-49A4-822A-B5E7B7F26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DE536B7-94F4-4F8A-A647-69C7C1EBE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B176CE-CF71-48F9-9C32-B1035E3EB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D9956FA-5A8B-4CF6-A6CE-F722A980B8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785D3B0-E73B-46E0-AE7F-19F0DBC19B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DAAEC19-9807-43CF-951B-CBAB3BA30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C516D68-6ABC-4480-860D-0EABF335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D797932-372A-468A-9160-168F47A8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1603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E75D0A-C32C-451B-892D-322246323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528F2B6-CDB4-42BF-A96A-8FB46969F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2BACC3-E27E-46A6-852B-D5493E15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D3A1D5C-5B0A-4258-982C-E252293F1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71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E7FC4FA-592E-41F1-88DD-A4ED35C4A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DA4FDB1-5BFE-44D3-860C-3DCC08B1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8342A9-0B50-49C0-90A4-4FB8C6851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6680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65B0C-44D9-44C7-A95A-76893379A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476046-8336-4112-AA15-96C5BB436B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272D74E-282A-4AC5-AF1E-8D3A58703F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A427397-FB34-42E1-8790-2F34A61F3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53AC76-EC06-49A7-BA62-7FFFBCB38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96510AD-F818-4293-AA5E-57133187B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24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EE9568-54F0-4A33-8D46-603D7DD3A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10A16ED-20DE-4B64-A5D3-3FFE770CD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4933544-D99F-42B4-8290-450121A7E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8E88DED-77C7-4D8E-BA17-D7F0D47F7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015BFAD-32D1-4DA3-9930-892CEEA75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AD9AFD-264C-4C52-9E79-9E4154154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736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9B9AFC7-D4AE-412F-8C4A-F8D1E437D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2D34581-F597-422C-996A-C0390F7EF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A25AA9-652E-4CAE-B882-93F4AE8692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70C69-21E4-44D5-9F70-78F3B981BF92}" type="datetimeFigureOut">
              <a:rPr kumimoji="1" lang="ja-JP" altLang="en-US" smtClean="0"/>
              <a:t>2021/7/30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EE90FE6-9669-4F1D-BEB3-E372D7514A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0F16D3-259D-428C-84E4-A763AD4C3A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8AA31-FB96-4E44-AB12-B8B128A1EC9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256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BB8FF188-DF7D-4F0C-93BF-53671B8948EA}"/>
              </a:ext>
            </a:extLst>
          </p:cNvPr>
          <p:cNvSpPr txBox="1"/>
          <p:nvPr/>
        </p:nvSpPr>
        <p:spPr>
          <a:xfrm>
            <a:off x="1430965" y="2090172"/>
            <a:ext cx="93300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オリンピック　クイズ！🎖🗾</a:t>
            </a:r>
            <a:endParaRPr kumimoji="1" lang="en-US" altLang="ja-JP" sz="6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ぜひ、家族でやってみてください！</a:t>
            </a:r>
          </a:p>
        </p:txBody>
      </p:sp>
    </p:spTree>
    <p:extLst>
      <p:ext uri="{BB962C8B-B14F-4D97-AF65-F5344CB8AC3E}">
        <p14:creationId xmlns:p14="http://schemas.microsoft.com/office/powerpoint/2010/main" val="363431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71537" y="745241"/>
            <a:ext cx="91963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日本で初めて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オリンピック競技大会が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開催されたのは何年？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①１９６４年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②１９７２年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③１９８０年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9671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609600" y="378529"/>
            <a:ext cx="91963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白地に５輪が描かれた「オリンピックシンボル」それぞれの輪の色は「赤・青・緑・黒」と何色？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①オレンジ色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②金色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③黄色</a:t>
            </a:r>
            <a:endParaRPr lang="en-US" altLang="ja-JP" sz="4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5328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62012" y="178504"/>
            <a:ext cx="91963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日本で生まれ発展したスポーツが、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２０００年シドニー大会から自転車のオリンピック種目として採用されました。さてその種目とは？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BMX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②マウンテンバイク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③ケイリン</a:t>
            </a:r>
            <a:endParaRPr lang="en-US" altLang="ja-JP" sz="4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4133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33437" y="1289953"/>
            <a:ext cx="91963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２０２０年のオリンピック開催地は？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①東京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②平昌（ピョンチャン）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③アテネ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7129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71537" y="1040516"/>
            <a:ext cx="91963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オリンピックの開会式に登場する鳥は？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①カラス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②ハト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③ツバメ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948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71537" y="745241"/>
            <a:ext cx="91963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日本で初めて</a:t>
            </a: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オリンピック競技大会が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開催されたのは何年？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①１９６４年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②１９７２年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③１９８０年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9514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609600" y="378529"/>
            <a:ext cx="919638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白地に５輪が描かれた「オリンピックシンボル」それぞれの輪の色は「赤・青・緑・黒」と何色？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①オレンジ色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②金色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③黄色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2197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62012" y="178504"/>
            <a:ext cx="91963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日本で生まれ発展したスポーツが、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２０００年シドニー大会から自転車のオリンピック種目として採用されました。さてその種目とは？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</a:t>
            </a:r>
            <a:r>
              <a:rPr kumimoji="1"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BMX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②マウンテンバイク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③競輪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379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3C8EA1C-6C00-4FAA-9190-4B5C67285C8A}"/>
              </a:ext>
            </a:extLst>
          </p:cNvPr>
          <p:cNvSpPr txBox="1"/>
          <p:nvPr/>
        </p:nvSpPr>
        <p:spPr>
          <a:xfrm>
            <a:off x="473150" y="632636"/>
            <a:ext cx="689521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答え合わせをしてみましょう。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答えは赤字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になっています。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27981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33437" y="1289953"/>
            <a:ext cx="91963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kumimoji="1" lang="en-US" altLang="ja-JP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２０２０年のオリンピック開催地は？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①東京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②平昌（ピョンチャン）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③アテネ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356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F37FBCC-E659-45FE-A035-373074A052D7}"/>
              </a:ext>
            </a:extLst>
          </p:cNvPr>
          <p:cNvSpPr txBox="1"/>
          <p:nvPr/>
        </p:nvSpPr>
        <p:spPr>
          <a:xfrm>
            <a:off x="871537" y="1040516"/>
            <a:ext cx="919638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第</a:t>
            </a:r>
            <a:r>
              <a:rPr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</a:t>
            </a:r>
            <a:r>
              <a:rPr kumimoji="1" lang="ja-JP" altLang="en-US" sz="3600" dirty="0">
                <a:solidFill>
                  <a:schemeClr val="accent1">
                    <a:lumMod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</a:t>
            </a:r>
            <a:endParaRPr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3600" dirty="0">
              <a:solidFill>
                <a:schemeClr val="accent1">
                  <a:lumMod val="7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オリンピックの開会式に登場する鳥は？</a:t>
            </a:r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①カラス</a:t>
            </a:r>
            <a:br>
              <a:rPr lang="en-US" altLang="ja-JP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4000" dirty="0">
                <a:solidFill>
                  <a:srgbClr val="FF000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②ハト</a:t>
            </a:r>
            <a:endParaRPr lang="en-US" altLang="ja-JP" sz="4000" dirty="0">
              <a:solidFill>
                <a:srgbClr val="FF000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4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③ツバメ</a:t>
            </a:r>
            <a:endParaRPr lang="en-US" altLang="ja-JP" sz="4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49350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333</Words>
  <Application>Microsoft Office PowerPoint</Application>
  <PresentationFormat>ワイド画面</PresentationFormat>
  <Paragraphs>72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先生</dc:creator>
  <cp:lastModifiedBy>先生</cp:lastModifiedBy>
  <cp:revision>8</cp:revision>
  <dcterms:created xsi:type="dcterms:W3CDTF">2021-07-30T02:27:31Z</dcterms:created>
  <dcterms:modified xsi:type="dcterms:W3CDTF">2021-07-30T06:49:21Z</dcterms:modified>
</cp:coreProperties>
</file>