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1"/>
  </p:sldMasterIdLst>
  <p:notesMasterIdLst>
    <p:notesMasterId r:id="rId3"/>
  </p:notesMasterIdLst>
  <p:sldIdLst>
    <p:sldId id="259" r:id="rId2"/>
  </p:sldIdLst>
  <p:sldSz cx="7775575" cy="10907713"/>
  <p:notesSz cx="6735763" cy="9866313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D00"/>
    <a:srgbClr val="CC0000"/>
    <a:srgbClr val="5A1B02"/>
    <a:srgbClr val="A50021"/>
    <a:srgbClr val="FF5050"/>
    <a:srgbClr val="FF7C80"/>
    <a:srgbClr val="FF9999"/>
    <a:srgbClr val="F4F4F4"/>
    <a:srgbClr val="E6D6C3"/>
    <a:srgbClr val="EAE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972" y="72"/>
      </p:cViewPr>
      <p:guideLst>
        <p:guide orient="horz" pos="3435"/>
        <p:guide pos="24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91" tIns="45395" rIns="90791" bIns="4539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91" tIns="45395" rIns="90791" bIns="45395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t>2019/3/6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1225" y="1231900"/>
            <a:ext cx="23733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91" tIns="45395" rIns="90791" bIns="4539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791" tIns="45395" rIns="90791" bIns="4539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0" cy="495028"/>
          </a:xfrm>
          <a:prstGeom prst="rect">
            <a:avLst/>
          </a:prstGeom>
        </p:spPr>
        <p:txBody>
          <a:bodyPr vert="horz" lIns="90791" tIns="45395" rIns="90791" bIns="4539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0" cy="495028"/>
          </a:xfrm>
          <a:prstGeom prst="rect">
            <a:avLst/>
          </a:prstGeom>
        </p:spPr>
        <p:txBody>
          <a:bodyPr vert="horz" lIns="90791" tIns="45395" rIns="90791" bIns="45395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7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7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8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6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9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hyperlink" Target="https://2.bp.blogspot.com/-2lrb1CJjVaQ/UTbWtwNABbI/AAAAAAAAOjI/hKLi1Zb-pik/s1600/easter_bunny.png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mac-share\塚本\アスクルばらしたpng\CAFE\CAFE_1+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5575" cy="109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48675" y="762030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3A1D00"/>
                </a:solidFill>
                <a:latin typeface="ＤＦ平成明朝体W7" pitchFamily="17" charset="-128"/>
                <a:ea typeface="ＤＦ平成明朝体W7" pitchFamily="17" charset="-128"/>
              </a:rPr>
              <a:t>～天の織姫市～</a:t>
            </a:r>
            <a:endParaRPr lang="ja-JP" altLang="en-US" sz="2800" b="1" dirty="0">
              <a:solidFill>
                <a:srgbClr val="3A1D00"/>
              </a:solidFill>
              <a:latin typeface="ＤＦ平成明朝体W7" pitchFamily="17" charset="-128"/>
              <a:ea typeface="ＤＦ平成明朝体W7" pitchFamily="17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45383" y="1272541"/>
            <a:ext cx="50722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600" b="1" dirty="0" err="1">
                <a:solidFill>
                  <a:srgbClr val="3A1D00"/>
                </a:solidFill>
                <a:latin typeface="HGP明朝E" pitchFamily="18" charset="-128"/>
                <a:ea typeface="HGP明朝E" pitchFamily="18" charset="-128"/>
              </a:rPr>
              <a:t>u</a:t>
            </a:r>
            <a:r>
              <a:rPr lang="en-US" altLang="ja-JP" sz="6600" b="1" dirty="0" err="1" smtClean="0">
                <a:solidFill>
                  <a:srgbClr val="3A1D00"/>
                </a:solidFill>
                <a:latin typeface="HGP明朝E" pitchFamily="18" charset="-128"/>
                <a:ea typeface="HGP明朝E" pitchFamily="18" charset="-128"/>
              </a:rPr>
              <a:t>ne</a:t>
            </a:r>
            <a:r>
              <a:rPr lang="en-US" altLang="ja-JP" sz="6600" b="1" dirty="0" smtClean="0">
                <a:solidFill>
                  <a:srgbClr val="3A1D00"/>
                </a:solidFill>
                <a:latin typeface="HGP明朝E" pitchFamily="18" charset="-128"/>
                <a:ea typeface="HGP明朝E" pitchFamily="18" charset="-128"/>
              </a:rPr>
              <a:t> </a:t>
            </a:r>
            <a:r>
              <a:rPr lang="en-US" altLang="ja-JP" sz="6600" b="1" dirty="0" err="1" smtClean="0">
                <a:solidFill>
                  <a:srgbClr val="3A1D00"/>
                </a:solidFill>
                <a:latin typeface="HGP明朝E" pitchFamily="18" charset="-128"/>
                <a:ea typeface="HGP明朝E" pitchFamily="18" charset="-128"/>
              </a:rPr>
              <a:t>douzaine</a:t>
            </a:r>
            <a:endParaRPr lang="en-US" altLang="ja-JP" sz="6600" b="1" dirty="0" smtClean="0">
              <a:solidFill>
                <a:srgbClr val="3A1D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70357" y="4344879"/>
            <a:ext cx="20409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大きいポーチ</a:t>
            </a:r>
            <a:endParaRPr lang="en-US" altLang="ja-JP" sz="2400" b="1" dirty="0" smtClean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400" b="1" dirty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６</a:t>
            </a:r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００円</a:t>
            </a:r>
            <a:endParaRPr lang="ja-JP" altLang="en-US" sz="2400" b="1" dirty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33548" y="2866959"/>
            <a:ext cx="20409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小さいポーチ</a:t>
            </a:r>
            <a:endParaRPr lang="en-US" altLang="ja-JP" sz="2400" b="1" dirty="0" smtClean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400" b="1" dirty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５</a:t>
            </a:r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００円</a:t>
            </a:r>
            <a:endParaRPr lang="ja-JP" altLang="en-US" sz="1800" b="1" dirty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750769" y="2577259"/>
            <a:ext cx="26597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自家焙煎</a:t>
            </a:r>
            <a:endParaRPr lang="en-US" altLang="ja-JP" sz="2400" b="1" dirty="0" smtClean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ドリップコーヒー</a:t>
            </a:r>
            <a:endParaRPr lang="en-US" altLang="ja-JP" sz="2400" b="1" dirty="0" smtClean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sz="2400" b="1" dirty="0" smtClean="0">
                <a:effectLst>
                  <a:glow rad="330200">
                    <a:schemeClr val="bg1"/>
                  </a:glow>
                </a:effectLst>
                <a:latin typeface="HG丸ｺﾞｼｯｸM-PRO" pitchFamily="50" charset="-128"/>
                <a:ea typeface="HG丸ｺﾞｼｯｸM-PRO" pitchFamily="50" charset="-128"/>
              </a:rPr>
              <a:t>１００円</a:t>
            </a:r>
            <a:endParaRPr lang="ja-JP" altLang="en-US" sz="2400" b="1" dirty="0">
              <a:effectLst>
                <a:glow rad="330200">
                  <a:schemeClr val="bg1"/>
                </a:glo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83663" y="10257883"/>
            <a:ext cx="2695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solidFill>
                  <a:schemeClr val="bg1"/>
                </a:solidFill>
                <a:latin typeface="小塚明朝 Pr6N B" pitchFamily="18" charset="-128"/>
                <a:ea typeface="小塚明朝 Pr6N B" pitchFamily="18" charset="-128"/>
              </a:rPr>
              <a:t>真岡中学校</a:t>
            </a:r>
            <a:endParaRPr lang="ja-JP" altLang="en-US" sz="2000" b="1" dirty="0">
              <a:solidFill>
                <a:schemeClr val="bg1"/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2" name="横巻き 1"/>
          <p:cNvSpPr/>
          <p:nvPr/>
        </p:nvSpPr>
        <p:spPr>
          <a:xfrm>
            <a:off x="701288" y="5348746"/>
            <a:ext cx="6196679" cy="2842851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ja-JP" sz="44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201</a:t>
            </a:r>
            <a:r>
              <a:rPr lang="en-US" altLang="ja-JP" sz="4400" dirty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9</a:t>
            </a:r>
            <a:r>
              <a:rPr lang="en-US" altLang="ja-JP" sz="44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.</a:t>
            </a:r>
            <a:r>
              <a:rPr lang="ja-JP" altLang="en-US" sz="44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３</a:t>
            </a:r>
            <a:r>
              <a:rPr lang="en-US" altLang="ja-JP" sz="44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.</a:t>
            </a:r>
            <a:r>
              <a:rPr lang="ja-JP" altLang="en-US" sz="44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１７</a:t>
            </a:r>
            <a:r>
              <a:rPr lang="en-US" altLang="ja-JP" sz="36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(SUN)</a:t>
            </a:r>
          </a:p>
          <a:p>
            <a:pPr lvl="0" algn="ctr"/>
            <a:r>
              <a:rPr lang="en-US" altLang="ja-JP" sz="3600" dirty="0" smtClean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10</a:t>
            </a:r>
            <a:r>
              <a:rPr lang="ja-JP" altLang="en-US" sz="3600" dirty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：</a:t>
            </a:r>
            <a:r>
              <a:rPr lang="en-US" altLang="ja-JP" sz="3600" dirty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00</a:t>
            </a:r>
            <a:r>
              <a:rPr lang="ja-JP" altLang="en-US" sz="3600" dirty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～</a:t>
            </a:r>
            <a:r>
              <a:rPr lang="en-US" altLang="ja-JP" sz="3600" dirty="0"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15:00</a:t>
            </a:r>
          </a:p>
          <a:p>
            <a:pPr lvl="0" algn="ctr"/>
            <a:r>
              <a:rPr lang="ja-JP" altLang="en-US" sz="2800" dirty="0" smtClean="0">
                <a:ln w="1841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木綿</a:t>
            </a:r>
            <a:r>
              <a:rPr lang="ja-JP" altLang="en-US" sz="2800" dirty="0">
                <a:ln w="1841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HG明朝E" pitchFamily="17" charset="-128"/>
                <a:ea typeface="HG明朝E" pitchFamily="17" charset="-128"/>
              </a:rPr>
              <a:t>会館駐車場</a:t>
            </a:r>
            <a:endParaRPr lang="en-US" altLang="ja-JP" sz="2800" dirty="0">
              <a:ln w="1841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latin typeface="HG明朝E" pitchFamily="17" charset="-128"/>
              <a:ea typeface="HG明朝E" pitchFamily="17" charset="-128"/>
            </a:endParaRPr>
          </a:p>
          <a:p>
            <a:pPr algn="ctr"/>
            <a:endParaRPr lang="en-US" altLang="ja-JP" sz="1200" dirty="0">
              <a:solidFill>
                <a:schemeClr val="accent6">
                  <a:lumMod val="50000"/>
                </a:schemeClr>
              </a:solidFill>
              <a:latin typeface="小塚明朝 Pr6N B" pitchFamily="18" charset="-128"/>
              <a:ea typeface="小塚明朝 Pr6N B" pitchFamily="18" charset="-128"/>
            </a:endParaRPr>
          </a:p>
          <a:p>
            <a:pPr algn="ctr"/>
            <a:r>
              <a:rPr lang="ja-JP" altLang="en-US" sz="1600" dirty="0" smtClean="0">
                <a:solidFill>
                  <a:schemeClr val="accent6">
                    <a:lumMod val="50000"/>
                  </a:schemeClr>
                </a:solidFill>
                <a:latin typeface="小塚明朝 Pr6N B" pitchFamily="18" charset="-128"/>
                <a:ea typeface="小塚明朝 Pr6N B" pitchFamily="18" charset="-128"/>
              </a:rPr>
              <a:t>手作りポーチとドリップコーヒーを販売します。</a:t>
            </a:r>
            <a:endParaRPr lang="ja-JP" altLang="en-US" sz="1100" dirty="0">
              <a:solidFill>
                <a:schemeClr val="accent6">
                  <a:lumMod val="50000"/>
                </a:schemeClr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1367" y="1354261"/>
            <a:ext cx="643125" cy="401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HGP明朝E" pitchFamily="18" charset="-128"/>
                <a:ea typeface="HGP明朝E" pitchFamily="18" charset="-128"/>
              </a:rPr>
              <a:t>ユヌ</a:t>
            </a:r>
            <a:endParaRPr kumimoji="1" lang="ja-JP" altLang="en-US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92598" y="1321294"/>
            <a:ext cx="208887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HGP明朝E" pitchFamily="18" charset="-128"/>
                <a:ea typeface="HGP明朝E" pitchFamily="18" charset="-128"/>
              </a:rPr>
              <a:t>ドゥゼーヌ</a:t>
            </a:r>
            <a:endParaRPr kumimoji="1" lang="ja-JP" altLang="en-US" dirty="0"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8" r="12427" b="14038"/>
          <a:stretch/>
        </p:blipFill>
        <p:spPr bwMode="auto">
          <a:xfrm>
            <a:off x="4012071" y="8443158"/>
            <a:ext cx="2434292" cy="1563165"/>
          </a:xfrm>
          <a:prstGeom prst="rect">
            <a:avLst/>
          </a:prstGeom>
          <a:noFill/>
          <a:ln>
            <a:noFill/>
          </a:ln>
          <a:effectLst>
            <a:glow rad="4572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19" descr="イースターバニー・イースターうさぎのイラスト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3" y="5969237"/>
            <a:ext cx="1603646" cy="19888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円形吹き出し 7"/>
          <p:cNvSpPr/>
          <p:nvPr/>
        </p:nvSpPr>
        <p:spPr>
          <a:xfrm>
            <a:off x="5838837" y="6921062"/>
            <a:ext cx="1936738" cy="1418898"/>
          </a:xfrm>
          <a:prstGeom prst="wedgeEllipseCallout">
            <a:avLst>
              <a:gd name="adj1" fmla="val -56148"/>
              <a:gd name="adj2" fmla="val 74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920"/>
              </a:lnSpc>
            </a:pPr>
            <a:r>
              <a:rPr kumimoji="1" lang="ja-JP" altLang="en-US" sz="1600" b="1" dirty="0" smtClean="0">
                <a:solidFill>
                  <a:schemeClr val="accent2">
                    <a:lumMod val="50000"/>
                  </a:schemeClr>
                </a:solidFill>
                <a:latin typeface="ＤＨＰ平成明朝体W7" pitchFamily="18" charset="-128"/>
                <a:ea typeface="ＤＨＰ平成明朝体W7" pitchFamily="18" charset="-128"/>
              </a:rPr>
              <a:t>コーヒーの試飲できます</a:t>
            </a:r>
            <a:endParaRPr kumimoji="1" lang="ja-JP" altLang="en-US" sz="1600" b="1" dirty="0">
              <a:solidFill>
                <a:schemeClr val="accent2">
                  <a:lumMod val="50000"/>
                </a:schemeClr>
              </a:solidFill>
              <a:latin typeface="ＤＨＰ平成明朝体W7" pitchFamily="18" charset="-128"/>
              <a:ea typeface="ＤＨＰ平成明朝体W7" pitchFamily="1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66" y="8431120"/>
            <a:ext cx="2058698" cy="1587240"/>
          </a:xfrm>
          <a:prstGeom prst="rect">
            <a:avLst/>
          </a:prstGeom>
          <a:effectLst>
            <a:glow rad="520700">
              <a:schemeClr val="bg1">
                <a:alpha val="40000"/>
              </a:schemeClr>
            </a:glow>
            <a:softEdge rad="1270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19351" r="24869" b="10805"/>
          <a:stretch/>
        </p:blipFill>
        <p:spPr>
          <a:xfrm>
            <a:off x="5194249" y="3729131"/>
            <a:ext cx="1772741" cy="159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550" r="-326" b="17768"/>
          <a:stretch/>
        </p:blipFill>
        <p:spPr>
          <a:xfrm rot="10800000" flipH="1" flipV="1">
            <a:off x="588725" y="4072361"/>
            <a:ext cx="2261542" cy="110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" r="4818" b="-1"/>
          <a:stretch/>
        </p:blipFill>
        <p:spPr>
          <a:xfrm>
            <a:off x="2834482" y="2523233"/>
            <a:ext cx="2119587" cy="148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1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14BBAA0-EBDA-4F80-B5E5-6A060B58EB30}" vid="{E91C9F3B-FA2D-4D28-9E30-9B6A997020B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</Template>
  <TotalTime>0</TotalTime>
  <Words>46</Words>
  <Application>Microsoft Office PowerPoint</Application>
  <PresentationFormat>ユーザー設定</PresentationFormat>
  <Paragraphs>18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ＤＦ平成明朝体W7</vt:lpstr>
      <vt:lpstr>ＤＨＰ平成明朝体W7</vt:lpstr>
      <vt:lpstr>HGP明朝E</vt:lpstr>
      <vt:lpstr>HG丸ｺﾞｼｯｸM-PRO</vt:lpstr>
      <vt:lpstr>HG明朝E</vt:lpstr>
      <vt:lpstr>ＭＳ Ｐゴシック</vt:lpstr>
      <vt:lpstr>小塚明朝 Pr6N B</vt:lpstr>
      <vt:lpstr>Arial</vt:lpstr>
      <vt:lpstr>Calibri</vt:lpstr>
      <vt:lpstr>Calibri Light</vt:lpstr>
      <vt:lpstr>11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2013-07-04T11:22:33Z</dcterms:created>
  <dcterms:modified xsi:type="dcterms:W3CDTF">2019-03-06T09:31:08Z</dcterms:modified>
</cp:coreProperties>
</file>